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3"/>
  </p:notesMasterIdLst>
  <p:sldIdLst>
    <p:sldId id="259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FB"/>
    <a:srgbClr val="DF2203"/>
    <a:srgbClr val="663300"/>
    <a:srgbClr val="CD1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D9987-96E6-42E5-913F-E5C0AEE4A01F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AB304-1238-4ABC-AA1F-DA7F1B18C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57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AB304-1238-4ABC-AA1F-DA7F1B18C0C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35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29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86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75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596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72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434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323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652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15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77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87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86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2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85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88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838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30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415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9163" y="-93348"/>
            <a:ext cx="7549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</a:rPr>
              <a:t>Специальное предложение</a:t>
            </a:r>
          </a:p>
          <a:p>
            <a:pPr algn="ctr" font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Официальный отель соревнований по Настольному Теннису</a:t>
            </a:r>
          </a:p>
          <a:p>
            <a:pPr algn="ctr" fontAlgn="ctr"/>
            <a:r>
              <a:rPr lang="ru-RU" sz="1600" b="1" i="1" dirty="0" smtClean="0">
                <a:solidFill>
                  <a:schemeClr val="accent3">
                    <a:lumMod val="75000"/>
                  </a:schemeClr>
                </a:solidFill>
              </a:rPr>
              <a:t>04-09 </a:t>
            </a:r>
            <a:r>
              <a:rPr lang="ru-RU" sz="1600" b="1" i="1" dirty="0" smtClean="0">
                <a:solidFill>
                  <a:schemeClr val="accent3">
                    <a:lumMod val="75000"/>
                  </a:schemeClr>
                </a:solidFill>
              </a:rPr>
              <a:t>декабря 2018</a:t>
            </a:r>
            <a:endParaRPr lang="ru-RU" altLang="ru-RU" sz="16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771406" y="4292372"/>
            <a:ext cx="3042693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>
                <a:solidFill>
                  <a:srgbClr val="FF0000"/>
                </a:solidFill>
              </a:rPr>
              <a:t>Для Гостей отеля БЕСПЛАТНО!</a:t>
            </a:r>
          </a:p>
          <a:p>
            <a:r>
              <a:rPr lang="ru-RU" sz="1200" dirty="0"/>
              <a:t>•</a:t>
            </a:r>
            <a:r>
              <a:rPr lang="ru-RU" sz="1200" b="1" dirty="0"/>
              <a:t>Завтрак «Шведский стол</a:t>
            </a:r>
            <a:r>
              <a:rPr lang="ru-RU" sz="1200" b="1" dirty="0" smtClean="0"/>
              <a:t>» (при выборе тарифа проживания с завтраком)</a:t>
            </a:r>
            <a:endParaRPr lang="ru-RU" sz="1200" b="1" dirty="0"/>
          </a:p>
          <a:p>
            <a:r>
              <a:rPr lang="en-US" sz="1200" b="1" dirty="0"/>
              <a:t>•Wi-Fi–</a:t>
            </a:r>
            <a:r>
              <a:rPr lang="ru-RU" sz="1200" b="1" dirty="0"/>
              <a:t>пуля! 300 Мбит/с </a:t>
            </a:r>
          </a:p>
          <a:p>
            <a:r>
              <a:rPr lang="ru-RU" sz="1200" b="1" dirty="0"/>
              <a:t>•42-дюймовые </a:t>
            </a:r>
            <a:r>
              <a:rPr lang="ru-RU" sz="1200" b="1" dirty="0" smtClean="0"/>
              <a:t>TV c </a:t>
            </a:r>
            <a:r>
              <a:rPr lang="ru-RU" sz="1200" b="1" dirty="0"/>
              <a:t>кабельным телевидением –142 канала</a:t>
            </a:r>
          </a:p>
          <a:p>
            <a:r>
              <a:rPr lang="ru-RU" sz="1200" b="1" dirty="0"/>
              <a:t>•Хранение крупногабаритного багажа</a:t>
            </a:r>
          </a:p>
          <a:p>
            <a:r>
              <a:rPr lang="ru-RU" sz="1200" b="1" dirty="0"/>
              <a:t>•Охраняемая автостоянка</a:t>
            </a:r>
          </a:p>
          <a:p>
            <a:r>
              <a:rPr lang="ru-RU" sz="1200" b="1" dirty="0"/>
              <a:t>•Гладильная </a:t>
            </a:r>
            <a:r>
              <a:rPr lang="ru-RU" sz="1200" b="1" dirty="0" smtClean="0"/>
              <a:t>комната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/>
              <a:t>Прачечная</a:t>
            </a:r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b="1" dirty="0" smtClean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5076056" y="5023299"/>
            <a:ext cx="39399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1200" dirty="0" smtClean="0">
                <a:solidFill>
                  <a:srgbClr val="FFFDFB"/>
                </a:solidFill>
              </a:rPr>
              <a:t> </a:t>
            </a:r>
            <a:r>
              <a:rPr lang="ru-RU" sz="1200" b="1" i="1" dirty="0" smtClean="0">
                <a:solidFill>
                  <a:srgbClr val="FFFDFB"/>
                </a:solidFill>
              </a:rPr>
              <a:t>С уважением,</a:t>
            </a:r>
            <a:endParaRPr lang="ru-RU" sz="1200" dirty="0" smtClean="0">
              <a:solidFill>
                <a:srgbClr val="FFFDFB"/>
              </a:solidFill>
            </a:endParaRPr>
          </a:p>
          <a:p>
            <a:pPr algn="r"/>
            <a:r>
              <a:rPr lang="ru-RU" sz="1200" b="1" i="1" dirty="0" smtClean="0">
                <a:solidFill>
                  <a:srgbClr val="FFFDFB"/>
                </a:solidFill>
              </a:rPr>
              <a:t>Ваш </a:t>
            </a:r>
            <a:r>
              <a:rPr lang="ru-RU" sz="1200" b="1" i="1" dirty="0">
                <a:solidFill>
                  <a:srgbClr val="FFFDFB"/>
                </a:solidFill>
              </a:rPr>
              <a:t>персональный менеджер </a:t>
            </a:r>
            <a:endParaRPr lang="ru-RU" sz="1200" dirty="0">
              <a:solidFill>
                <a:srgbClr val="FFFDFB"/>
              </a:solidFill>
            </a:endParaRPr>
          </a:p>
          <a:p>
            <a:pPr algn="r"/>
            <a:r>
              <a:rPr lang="ru-RU" sz="1200" b="1" i="1" dirty="0" smtClean="0">
                <a:solidFill>
                  <a:srgbClr val="FFFDFB"/>
                </a:solidFill>
              </a:rPr>
              <a:t>Данилова Наталья Николаевна</a:t>
            </a:r>
          </a:p>
          <a:p>
            <a:pPr algn="r"/>
            <a:r>
              <a:rPr lang="ru-RU" sz="1200" b="1" i="1" dirty="0" smtClean="0">
                <a:solidFill>
                  <a:srgbClr val="FFFDFB"/>
                </a:solidFill>
              </a:rPr>
              <a:t>Конгресс-отель </a:t>
            </a:r>
            <a:r>
              <a:rPr lang="ru-RU" sz="1200" b="1" i="1" dirty="0">
                <a:solidFill>
                  <a:srgbClr val="FFFDFB"/>
                </a:solidFill>
              </a:rPr>
              <a:t>«</a:t>
            </a:r>
            <a:r>
              <a:rPr lang="ru-RU" sz="1200" b="1" i="1" dirty="0" smtClean="0"/>
              <a:t>Маринс Парк </a:t>
            </a:r>
            <a:r>
              <a:rPr lang="ru-RU" sz="1200" b="1" i="1" dirty="0"/>
              <a:t>Отель </a:t>
            </a:r>
            <a:r>
              <a:rPr lang="ru-RU" sz="1200" b="1" i="1" dirty="0" smtClean="0"/>
              <a:t>Ростов</a:t>
            </a:r>
            <a:r>
              <a:rPr lang="ru-RU" sz="1200" b="1" i="1" dirty="0" smtClean="0">
                <a:solidFill>
                  <a:srgbClr val="FFFDFB"/>
                </a:solidFill>
              </a:rPr>
              <a:t>»</a:t>
            </a:r>
          </a:p>
          <a:p>
            <a:pPr algn="r"/>
            <a:r>
              <a:rPr lang="ru-RU" sz="1200" b="1" i="1" dirty="0" smtClean="0">
                <a:solidFill>
                  <a:srgbClr val="FFFDFB"/>
                </a:solidFill>
              </a:rPr>
              <a:t>адрес</a:t>
            </a:r>
            <a:r>
              <a:rPr lang="ru-RU" sz="1200" b="1" i="1" dirty="0">
                <a:solidFill>
                  <a:srgbClr val="FFFDFB"/>
                </a:solidFill>
              </a:rPr>
              <a:t>: г</a:t>
            </a:r>
            <a:r>
              <a:rPr lang="ru-RU" sz="1200" b="1" i="1" dirty="0" smtClean="0">
                <a:solidFill>
                  <a:srgbClr val="FFFDFB"/>
                </a:solidFill>
              </a:rPr>
              <a:t>. Ростов-на-Дону</a:t>
            </a:r>
            <a:r>
              <a:rPr lang="ru-RU" sz="1200" b="1" i="1" dirty="0">
                <a:solidFill>
                  <a:srgbClr val="FFFDFB"/>
                </a:solidFill>
              </a:rPr>
              <a:t>, пр. Буденновский, </a:t>
            </a:r>
            <a:r>
              <a:rPr lang="ru-RU" sz="1200" b="1" i="1" dirty="0" smtClean="0">
                <a:solidFill>
                  <a:srgbClr val="FFFDFB"/>
                </a:solidFill>
              </a:rPr>
              <a:t>59       Тел.: 8(863) 290-76-66 доб.4825,</a:t>
            </a:r>
          </a:p>
          <a:p>
            <a:pPr algn="r"/>
            <a:r>
              <a:rPr lang="ru-RU" sz="1200" b="1" i="1" dirty="0" smtClean="0">
                <a:solidFill>
                  <a:srgbClr val="FFFDFB"/>
                </a:solidFill>
              </a:rPr>
              <a:t> моб.:+7 (918) 536-76-20 </a:t>
            </a:r>
            <a:endParaRPr lang="ru-RU" sz="1200" dirty="0">
              <a:solidFill>
                <a:srgbClr val="FFFDFB"/>
              </a:solidFill>
            </a:endParaRPr>
          </a:p>
          <a:p>
            <a:pPr algn="r"/>
            <a:r>
              <a:rPr lang="en-US" sz="1200" b="1" i="1" dirty="0">
                <a:solidFill>
                  <a:srgbClr val="FFFDFB"/>
                </a:solidFill>
              </a:rPr>
              <a:t>e-mail: </a:t>
            </a:r>
            <a:r>
              <a:rPr lang="en-US" sz="1200" b="1" i="1" dirty="0" smtClean="0">
                <a:solidFill>
                  <a:srgbClr val="FF0000"/>
                </a:solidFill>
              </a:rPr>
              <a:t>sales</a:t>
            </a:r>
            <a:r>
              <a:rPr lang="ru-RU" sz="1200" b="1" i="1" dirty="0">
                <a:solidFill>
                  <a:srgbClr val="FF0000"/>
                </a:solidFill>
              </a:rPr>
              <a:t>3</a:t>
            </a:r>
            <a:r>
              <a:rPr lang="en-US" sz="1200" b="1" i="1" dirty="0" smtClean="0">
                <a:solidFill>
                  <a:srgbClr val="FF0000"/>
                </a:solidFill>
              </a:rPr>
              <a:t>@rostovhotel.ru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035" name="Picture 11" descr="C:\Users\PyzhenkoSU\Desktop\Ресторан Старый город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04" y="4381201"/>
            <a:ext cx="1742894" cy="1117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292846" y="4504702"/>
            <a:ext cx="3622662" cy="430887"/>
          </a:xfrm>
          <a:prstGeom prst="rect">
            <a:avLst/>
          </a:prstGeom>
          <a:effectLst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*</a:t>
            </a:r>
            <a:r>
              <a:rPr lang="ru-RU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стоимость действительна при бронировании всех мест в номере</a:t>
            </a:r>
            <a:endParaRPr lang="ru-RU" sz="100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902297"/>
              </p:ext>
            </p:extLst>
          </p:nvPr>
        </p:nvGraphicFramePr>
        <p:xfrm>
          <a:off x="112125" y="914537"/>
          <a:ext cx="8949296" cy="355219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627080"/>
                <a:gridCol w="2089294"/>
                <a:gridCol w="2232922"/>
              </a:tblGrid>
              <a:tr h="22975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/>
                        <a:t>                                                                                              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/>
                        <a:t>     Размещение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Цены на услуги проживания</a:t>
                      </a:r>
                      <a:r>
                        <a:rPr lang="ru-RU" sz="1200" kern="1200" baseline="0" dirty="0" smtClean="0">
                          <a:effectLst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</a:tr>
              <a:tr h="499915">
                <a:tc v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effectLst/>
                        </a:rPr>
                        <a:t>Тариф  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без</a:t>
                      </a:r>
                      <a:r>
                        <a:rPr lang="ru-RU" sz="1050" b="1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завтрака (стоимость указана за номер</a:t>
                      </a:r>
                      <a:r>
                        <a:rPr lang="ru-RU" sz="1050" b="1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в 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сутки)</a:t>
                      </a:r>
                      <a:endParaRPr lang="ru-RU" sz="1050" b="1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rgbClr val="FFFDFB"/>
                          </a:solidFill>
                          <a:effectLst/>
                        </a:rPr>
                        <a:t>Тариф  с завтраком (стоимость указана за номер в сутки)</a:t>
                      </a:r>
                      <a:endParaRPr lang="ru-RU" sz="1050" b="1" kern="1200" dirty="0" smtClean="0">
                        <a:solidFill>
                          <a:srgbClr val="FFFDFB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</a:tr>
              <a:tr h="4721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baseline="0" dirty="0" smtClean="0">
                          <a:effectLst/>
                        </a:rPr>
                        <a:t>  Двухместное  размещение                                                                </a:t>
                      </a:r>
                      <a:r>
                        <a:rPr lang="ru-RU" sz="1050" kern="1200" baseline="0" dirty="0" smtClean="0">
                          <a:effectLst/>
                        </a:rPr>
                        <a:t>(2-е место евро-раскладушка)</a:t>
                      </a:r>
                      <a:endParaRPr lang="ru-RU" sz="1050" b="1" i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/>
                        <a:t>1400</a:t>
                      </a:r>
                      <a:endParaRPr lang="ru-RU" sz="1050" b="1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/>
                        <a:t>2200</a:t>
                      </a:r>
                      <a:endParaRPr lang="ru-RU" sz="1050" b="1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</a:tr>
              <a:tr h="4721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effectLst/>
                        </a:rPr>
                        <a:t>Трехместное размещение                                                                    </a:t>
                      </a:r>
                      <a:r>
                        <a:rPr lang="ru-RU" sz="1050" kern="1200" dirty="0" smtClean="0">
                          <a:effectLst/>
                        </a:rPr>
                        <a:t>(</a:t>
                      </a:r>
                      <a:r>
                        <a:rPr lang="ru-RU" sz="1050" kern="1200" baseline="0" dirty="0" smtClean="0">
                          <a:effectLst/>
                        </a:rPr>
                        <a:t>3-е место евро-раскладушки)</a:t>
                      </a:r>
                      <a:endParaRPr lang="ru-RU" sz="1050" b="1" i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/>
                        <a:t>2100</a:t>
                      </a:r>
                      <a:endParaRPr lang="ru-RU" sz="1050" b="1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/>
                        <a:t>3300</a:t>
                      </a:r>
                      <a:endParaRPr lang="ru-RU" sz="1050" b="1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</a:tr>
              <a:tr h="4722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/>
                        <a:t>Стандарт</a:t>
                      </a:r>
                      <a:r>
                        <a:rPr lang="ru-RU" sz="1050" b="1" baseline="0" dirty="0" smtClean="0"/>
                        <a:t> улучшенный с большой кроватью</a:t>
                      </a:r>
                      <a:endParaRPr lang="en-US" sz="1050" b="1" baseline="0" dirty="0" smtClean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b="0" i="0" baseline="0" dirty="0" smtClean="0">
                          <a:latin typeface="+mj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050" b="0" i="0" baseline="0" dirty="0" smtClean="0">
                          <a:latin typeface="+mj-lt"/>
                          <a:ea typeface="Times New Roman"/>
                          <a:cs typeface="Times New Roman"/>
                        </a:rPr>
                        <a:t>при одноместном размещении)</a:t>
                      </a:r>
                      <a:endParaRPr lang="ru-RU" sz="1050" b="0" i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/>
                        <a:t>-</a:t>
                      </a:r>
                      <a:endParaRPr lang="ru-RU" sz="1050" b="1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/>
                        <a:t>3510</a:t>
                      </a:r>
                      <a:endParaRPr lang="ru-RU" sz="1050" b="1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</a:tr>
              <a:tr h="47220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Стандарт улучшенный с большой кроватью</a:t>
                      </a:r>
                      <a:endParaRPr kumimoji="0" 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при двухместном размещении)</a:t>
                      </a:r>
                      <a:endParaRPr lang="ru-RU" dirty="0"/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3600</a:t>
                      </a:r>
                    </a:p>
                  </a:txBody>
                  <a:tcPr marL="34925" marR="34925" marT="34925" marB="34925" anchor="ctr"/>
                </a:tc>
              </a:tr>
              <a:tr h="4721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effectLst/>
                        </a:rPr>
                        <a:t>Четырехместное размещение в двухкомнатном номере </a:t>
                      </a:r>
                      <a:r>
                        <a:rPr lang="ru-RU" sz="1050" kern="1200" dirty="0" smtClean="0">
                          <a:effectLst/>
                        </a:rPr>
                        <a:t>                     (</a:t>
                      </a:r>
                      <a:r>
                        <a:rPr lang="ru-RU" sz="1050" kern="1200" baseline="0" dirty="0" smtClean="0">
                          <a:effectLst/>
                        </a:rPr>
                        <a:t>3,4-е места евро-раскладушка)</a:t>
                      </a:r>
                      <a:r>
                        <a:rPr lang="ru-RU" sz="1050" kern="1200" dirty="0" smtClean="0">
                          <a:effectLst/>
                        </a:rPr>
                        <a:t>                                </a:t>
                      </a:r>
                      <a:endParaRPr lang="ru-RU" sz="1050" b="1" i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/>
                        <a:t>2800</a:t>
                      </a:r>
                      <a:endParaRPr lang="ru-RU" sz="1050" b="1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/>
                        <a:t>4400</a:t>
                      </a:r>
                      <a:endParaRPr lang="ru-RU" sz="1050" b="1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" y="5531173"/>
            <a:ext cx="1814240" cy="1061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46" y="41875"/>
            <a:ext cx="1061539" cy="82585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9132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916</TotalTime>
  <Words>201</Words>
  <Application>Microsoft Office PowerPoint</Application>
  <PresentationFormat>Экран (4:3)</PresentationFormat>
  <Paragraphs>42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Сетка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Пыженко Светлана Юрьевна</dc:creator>
  <cp:lastModifiedBy>Comp</cp:lastModifiedBy>
  <cp:revision>155</cp:revision>
  <dcterms:created xsi:type="dcterms:W3CDTF">2015-02-05T10:31:33Z</dcterms:created>
  <dcterms:modified xsi:type="dcterms:W3CDTF">2018-11-15T07:07:36Z</dcterms:modified>
</cp:coreProperties>
</file>